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7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E6B41-DF07-804F-B2B8-39CAF343FF2F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6B4EB-43A2-5749-9D71-860FEA63D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2405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E6B41-DF07-804F-B2B8-39CAF343FF2F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6B4EB-43A2-5749-9D71-860FEA63D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639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E6B41-DF07-804F-B2B8-39CAF343FF2F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6B4EB-43A2-5749-9D71-860FEA63D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955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E6B41-DF07-804F-B2B8-39CAF343FF2F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6B4EB-43A2-5749-9D71-860FEA63D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860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E6B41-DF07-804F-B2B8-39CAF343FF2F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6B4EB-43A2-5749-9D71-860FEA63D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5783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E6B41-DF07-804F-B2B8-39CAF343FF2F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6B4EB-43A2-5749-9D71-860FEA63D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94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E6B41-DF07-804F-B2B8-39CAF343FF2F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6B4EB-43A2-5749-9D71-860FEA63D82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865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E6B41-DF07-804F-B2B8-39CAF343FF2F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6B4EB-43A2-5749-9D71-860FEA63D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695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E6B41-DF07-804F-B2B8-39CAF343FF2F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6B4EB-43A2-5749-9D71-860FEA63D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358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E6B41-DF07-804F-B2B8-39CAF343FF2F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6B4EB-43A2-5749-9D71-860FEA63D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888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70BE6B41-DF07-804F-B2B8-39CAF343FF2F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6B4EB-43A2-5749-9D71-860FEA63D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243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70BE6B41-DF07-804F-B2B8-39CAF343FF2F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D6A6B4EB-43A2-5749-9D71-860FEA63D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105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47288-33ED-1148-B109-C60E632E53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Zoom games – Ideation and low-fidelity prototypes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74D842-F22E-B645-A221-E9FD92A02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Embrace the Chaos – Sarah Johnson, Ethan Kohrt, Jake LaMotte, Boone Tison</a:t>
            </a:r>
          </a:p>
        </p:txBody>
      </p:sp>
    </p:spTree>
    <p:extLst>
      <p:ext uri="{BB962C8B-B14F-4D97-AF65-F5344CB8AC3E}">
        <p14:creationId xmlns:p14="http://schemas.microsoft.com/office/powerpoint/2010/main" val="3051090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06E61-86B9-2446-A0BC-0AEAACABF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04672"/>
            <a:ext cx="7729728" cy="1188720"/>
          </a:xfrm>
        </p:spPr>
        <p:txBody>
          <a:bodyPr/>
          <a:lstStyle/>
          <a:p>
            <a:r>
              <a:rPr lang="en-US" dirty="0"/>
              <a:t>Introduction /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F4F6B-44EE-0D45-B783-18E91CBF5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090" y="1686298"/>
            <a:ext cx="10819847" cy="4476996"/>
          </a:xfrm>
        </p:spPr>
        <p:txBody>
          <a:bodyPr>
            <a:normAutofit/>
          </a:bodyPr>
          <a:lstStyle/>
          <a:p>
            <a:r>
              <a:rPr lang="en-US" sz="2400" dirty="0"/>
              <a:t>Previous phase gave idea of what features people wanted</a:t>
            </a:r>
          </a:p>
          <a:p>
            <a:r>
              <a:rPr lang="en-US" sz="2400" dirty="0"/>
              <a:t>Short minigames, about 2-3 minutes</a:t>
            </a:r>
          </a:p>
          <a:p>
            <a:r>
              <a:rPr lang="en-US" sz="2400" dirty="0"/>
              <a:t>3-5 people</a:t>
            </a:r>
          </a:p>
          <a:p>
            <a:r>
              <a:rPr lang="en-US" sz="2400" dirty="0"/>
              <a:t>Discreet, non-disruptive games, temporary distraction</a:t>
            </a:r>
          </a:p>
          <a:p>
            <a:r>
              <a:rPr lang="en-US" sz="2400" dirty="0"/>
              <a:t>Social games that are main focus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951BA9-4459-CD40-BCD2-A9154081B3FF}"/>
              </a:ext>
            </a:extLst>
          </p:cNvPr>
          <p:cNvSpPr txBox="1"/>
          <p:nvPr/>
        </p:nvSpPr>
        <p:spPr>
          <a:xfrm>
            <a:off x="616090" y="6341423"/>
            <a:ext cx="10819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Jake</a:t>
            </a:r>
          </a:p>
        </p:txBody>
      </p:sp>
    </p:spTree>
    <p:extLst>
      <p:ext uri="{BB962C8B-B14F-4D97-AF65-F5344CB8AC3E}">
        <p14:creationId xmlns:p14="http://schemas.microsoft.com/office/powerpoint/2010/main" val="3751884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06E61-86B9-2446-A0BC-0AEAACABF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04672"/>
            <a:ext cx="7729728" cy="1188720"/>
          </a:xfrm>
        </p:spPr>
        <p:txBody>
          <a:bodyPr/>
          <a:lstStyle/>
          <a:p>
            <a:r>
              <a:rPr lang="en-US" dirty="0"/>
              <a:t>Brainstorming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F4F6B-44EE-0D45-B783-18E91CBF5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091" y="1686298"/>
            <a:ext cx="5511578" cy="4476996"/>
          </a:xfrm>
        </p:spPr>
        <p:txBody>
          <a:bodyPr>
            <a:normAutofit/>
          </a:bodyPr>
          <a:lstStyle/>
          <a:p>
            <a:r>
              <a:rPr lang="en-US" sz="2400" dirty="0"/>
              <a:t>Used ideas from interviews and our own</a:t>
            </a:r>
          </a:p>
          <a:p>
            <a:r>
              <a:rPr lang="en-US" sz="2400" dirty="0"/>
              <a:t>Fit at least one of the features determined by data collection</a:t>
            </a:r>
          </a:p>
          <a:p>
            <a:r>
              <a:rPr lang="en-US" sz="2400" dirty="0"/>
              <a:t>Voted to 6 games then 4</a:t>
            </a:r>
          </a:p>
          <a:p>
            <a:pPr lvl="1"/>
            <a:r>
              <a:rPr lang="en-US" sz="2200" dirty="0" err="1"/>
              <a:t>Slither.io</a:t>
            </a:r>
            <a:endParaRPr lang="en-US" sz="2200" dirty="0"/>
          </a:p>
          <a:p>
            <a:pPr lvl="1"/>
            <a:r>
              <a:rPr lang="en-US" sz="2200" dirty="0"/>
              <a:t>Hangman</a:t>
            </a:r>
          </a:p>
          <a:p>
            <a:pPr lvl="1"/>
            <a:r>
              <a:rPr lang="en-US" sz="2200" dirty="0"/>
              <a:t>Obstacle Course</a:t>
            </a:r>
          </a:p>
          <a:p>
            <a:pPr lvl="1"/>
            <a:r>
              <a:rPr lang="en-US" sz="2200" dirty="0"/>
              <a:t>Mafia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951BA9-4459-CD40-BCD2-A9154081B3FF}"/>
              </a:ext>
            </a:extLst>
          </p:cNvPr>
          <p:cNvSpPr txBox="1"/>
          <p:nvPr/>
        </p:nvSpPr>
        <p:spPr>
          <a:xfrm>
            <a:off x="616090" y="6341423"/>
            <a:ext cx="10819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Boone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AC780C-AEB9-EA46-82FA-BCA24BDF5C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48" r="14978"/>
          <a:stretch/>
        </p:blipFill>
        <p:spPr>
          <a:xfrm>
            <a:off x="6127667" y="4093644"/>
            <a:ext cx="4750130" cy="27500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87719D-B3A8-2D4E-A327-638D27BAD1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48" r="14978"/>
          <a:stretch/>
        </p:blipFill>
        <p:spPr>
          <a:xfrm>
            <a:off x="6127668" y="1421361"/>
            <a:ext cx="4667001" cy="2768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607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06E61-86B9-2446-A0BC-0AEAACABF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04672"/>
            <a:ext cx="7729728" cy="1188720"/>
          </a:xfrm>
        </p:spPr>
        <p:txBody>
          <a:bodyPr/>
          <a:lstStyle/>
          <a:p>
            <a:r>
              <a:rPr lang="en-US" dirty="0"/>
              <a:t>Mood board / use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F4F6B-44EE-0D45-B783-18E91CBF5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091" y="1686298"/>
            <a:ext cx="5369074" cy="4476996"/>
          </a:xfrm>
        </p:spPr>
        <p:txBody>
          <a:bodyPr>
            <a:normAutofit/>
          </a:bodyPr>
          <a:lstStyle/>
          <a:p>
            <a:r>
              <a:rPr lang="en-US" sz="2400" dirty="0"/>
              <a:t>Mood board</a:t>
            </a:r>
          </a:p>
          <a:p>
            <a:pPr lvl="1"/>
            <a:r>
              <a:rPr lang="en-US" sz="2200" dirty="0"/>
              <a:t>Socialization among friends</a:t>
            </a:r>
          </a:p>
          <a:p>
            <a:pPr lvl="1"/>
            <a:r>
              <a:rPr lang="en-US" sz="2200" dirty="0"/>
              <a:t>Competitive atmosphere</a:t>
            </a:r>
          </a:p>
          <a:p>
            <a:r>
              <a:rPr lang="en-US" sz="2400" dirty="0"/>
              <a:t>Use Cases</a:t>
            </a:r>
          </a:p>
          <a:p>
            <a:pPr lvl="1"/>
            <a:r>
              <a:rPr lang="en-US" sz="2200" dirty="0"/>
              <a:t>Chat–based game</a:t>
            </a:r>
          </a:p>
          <a:p>
            <a:pPr lvl="1"/>
            <a:r>
              <a:rPr lang="en-US" sz="2200" dirty="0"/>
              <a:t>Multiplayer on main view</a:t>
            </a:r>
          </a:p>
          <a:p>
            <a:pPr marL="228600" lvl="1" indent="0">
              <a:buNone/>
            </a:pPr>
            <a:endParaRPr lang="en-US" sz="2200" dirty="0"/>
          </a:p>
          <a:p>
            <a:pPr marL="228600" lvl="1" indent="0">
              <a:buNone/>
            </a:pPr>
            <a:endParaRPr lang="en-US" sz="2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951BA9-4459-CD40-BCD2-A9154081B3FF}"/>
              </a:ext>
            </a:extLst>
          </p:cNvPr>
          <p:cNvSpPr txBox="1"/>
          <p:nvPr/>
        </p:nvSpPr>
        <p:spPr>
          <a:xfrm>
            <a:off x="616090" y="6341423"/>
            <a:ext cx="10819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Sarah</a:t>
            </a:r>
          </a:p>
        </p:txBody>
      </p:sp>
      <p:pic>
        <p:nvPicPr>
          <p:cNvPr id="5" name="image2.png">
            <a:extLst>
              <a:ext uri="{FF2B5EF4-FFF2-40B4-BE49-F238E27FC236}">
                <a16:creationId xmlns:a16="http://schemas.microsoft.com/office/drawing/2014/main" id="{36FA9A09-87ED-7344-85C6-BDFDAC2B893A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5024251" y="1686298"/>
            <a:ext cx="6411685" cy="4073234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711205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06E61-86B9-2446-A0BC-0AEAACABF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04672"/>
            <a:ext cx="7729728" cy="1188720"/>
          </a:xfrm>
        </p:spPr>
        <p:txBody>
          <a:bodyPr/>
          <a:lstStyle/>
          <a:p>
            <a:r>
              <a:rPr lang="en-US" dirty="0"/>
              <a:t>Personas / scenarios / storyboard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F4F6B-44EE-0D45-B783-18E91CBF5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091" y="1686298"/>
            <a:ext cx="5475952" cy="4476996"/>
          </a:xfrm>
        </p:spPr>
        <p:txBody>
          <a:bodyPr>
            <a:normAutofit/>
          </a:bodyPr>
          <a:lstStyle/>
          <a:p>
            <a:r>
              <a:rPr lang="en-US" sz="2400" dirty="0"/>
              <a:t>Personas</a:t>
            </a:r>
          </a:p>
          <a:p>
            <a:pPr lvl="1"/>
            <a:r>
              <a:rPr lang="en-US" sz="2200" dirty="0"/>
              <a:t>Sasha – socializing with friends</a:t>
            </a:r>
          </a:p>
          <a:p>
            <a:pPr lvl="1"/>
            <a:r>
              <a:rPr lang="en-US" sz="2200" dirty="0"/>
              <a:t>Boris – bored, wants small distraction</a:t>
            </a:r>
          </a:p>
          <a:p>
            <a:pPr lvl="1"/>
            <a:r>
              <a:rPr lang="en-US" sz="2200" dirty="0"/>
              <a:t>Reid – checked out, wants something else to do</a:t>
            </a:r>
          </a:p>
          <a:p>
            <a:r>
              <a:rPr lang="en-US" sz="2400" dirty="0"/>
              <a:t>Scenarios</a:t>
            </a:r>
          </a:p>
          <a:p>
            <a:pPr lvl="1"/>
            <a:r>
              <a:rPr lang="en-US" sz="2200" dirty="0"/>
              <a:t>Boris playing obstacle course, Hangman</a:t>
            </a:r>
          </a:p>
          <a:p>
            <a:pPr lvl="1"/>
            <a:r>
              <a:rPr lang="en-US" sz="2200" dirty="0"/>
              <a:t>Sasha playing Mafia</a:t>
            </a:r>
          </a:p>
          <a:p>
            <a:pPr lvl="1"/>
            <a:r>
              <a:rPr lang="en-US" sz="2200" dirty="0"/>
              <a:t>Reid playing </a:t>
            </a:r>
            <a:r>
              <a:rPr lang="en-US" sz="2200" dirty="0" err="1"/>
              <a:t>Slither.io</a:t>
            </a:r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951BA9-4459-CD40-BCD2-A9154081B3FF}"/>
              </a:ext>
            </a:extLst>
          </p:cNvPr>
          <p:cNvSpPr txBox="1"/>
          <p:nvPr/>
        </p:nvSpPr>
        <p:spPr>
          <a:xfrm>
            <a:off x="616090" y="6341423"/>
            <a:ext cx="10819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</a:t>
            </a:r>
          </a:p>
        </p:txBody>
      </p:sp>
      <p:pic>
        <p:nvPicPr>
          <p:cNvPr id="5" name="image1.png">
            <a:extLst>
              <a:ext uri="{FF2B5EF4-FFF2-40B4-BE49-F238E27FC236}">
                <a16:creationId xmlns:a16="http://schemas.microsoft.com/office/drawing/2014/main" id="{DAD13450-4511-FA40-9847-FDD0F80F380B}"/>
              </a:ext>
            </a:extLst>
          </p:cNvPr>
          <p:cNvPicPr/>
          <p:nvPr/>
        </p:nvPicPr>
        <p:blipFill rotWithShape="1">
          <a:blip r:embed="rId2"/>
          <a:srcRect t="10378" b="6333"/>
          <a:stretch/>
        </p:blipFill>
        <p:spPr>
          <a:xfrm>
            <a:off x="6282046" y="1482456"/>
            <a:ext cx="5355772" cy="5135966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861374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06E61-86B9-2446-A0BC-0AEAACABF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6542"/>
            <a:ext cx="7729728" cy="626601"/>
          </a:xfrm>
        </p:spPr>
        <p:txBody>
          <a:bodyPr>
            <a:normAutofit fontScale="90000"/>
          </a:bodyPr>
          <a:lstStyle/>
          <a:p>
            <a:r>
              <a:rPr lang="en-US" dirty="0"/>
              <a:t>prototypes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951BA9-4459-CD40-BCD2-A9154081B3FF}"/>
              </a:ext>
            </a:extLst>
          </p:cNvPr>
          <p:cNvSpPr txBox="1"/>
          <p:nvPr/>
        </p:nvSpPr>
        <p:spPr>
          <a:xfrm>
            <a:off x="332847" y="6580366"/>
            <a:ext cx="10819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Boone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1E2286-C9F8-D443-9CF7-C5D62860A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47" y="3721140"/>
            <a:ext cx="5070426" cy="28684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90466D2-19B7-4C4E-90C7-51B274FAA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721139"/>
            <a:ext cx="2703616" cy="28609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1314D71-45C7-3C4F-96C3-63F71FC9A1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757529"/>
            <a:ext cx="5061185" cy="28610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93580A7-45B3-B141-BF0E-FC123A0ACB0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7516"/>
          <a:stretch/>
        </p:blipFill>
        <p:spPr>
          <a:xfrm>
            <a:off x="9789011" y="3730383"/>
            <a:ext cx="1140031" cy="28592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0DA76F1-1AF6-A044-A2A1-E1E9D5518B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2847" y="757528"/>
            <a:ext cx="5070426" cy="2869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881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06E61-86B9-2446-A0BC-0AEAACABF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04672"/>
            <a:ext cx="7729728" cy="1188720"/>
          </a:xfrm>
        </p:spPr>
        <p:txBody>
          <a:bodyPr/>
          <a:lstStyle/>
          <a:p>
            <a:r>
              <a:rPr lang="en-US" dirty="0"/>
              <a:t>user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F4F6B-44EE-0D45-B783-18E91CBF5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090" y="1686298"/>
            <a:ext cx="10819847" cy="4476996"/>
          </a:xfrm>
        </p:spPr>
        <p:txBody>
          <a:bodyPr>
            <a:normAutofit/>
          </a:bodyPr>
          <a:lstStyle/>
          <a:p>
            <a:r>
              <a:rPr lang="en-US" sz="2400" dirty="0"/>
              <a:t>5 participants</a:t>
            </a:r>
          </a:p>
          <a:p>
            <a:r>
              <a:rPr lang="en-US" sz="2400" dirty="0"/>
              <a:t>Questions</a:t>
            </a:r>
          </a:p>
          <a:p>
            <a:pPr lvl="1"/>
            <a:r>
              <a:rPr lang="en-US" sz="2200" dirty="0"/>
              <a:t>What games they liked and disliked</a:t>
            </a:r>
          </a:p>
          <a:p>
            <a:pPr lvl="1"/>
            <a:r>
              <a:rPr lang="en-US" sz="2200" dirty="0"/>
              <a:t>What features they liked and disliked</a:t>
            </a:r>
          </a:p>
          <a:p>
            <a:pPr lvl="1"/>
            <a:r>
              <a:rPr lang="en-US" sz="2200" dirty="0"/>
              <a:t>Features to add or improve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951BA9-4459-CD40-BCD2-A9154081B3FF}"/>
              </a:ext>
            </a:extLst>
          </p:cNvPr>
          <p:cNvSpPr txBox="1"/>
          <p:nvPr/>
        </p:nvSpPr>
        <p:spPr>
          <a:xfrm>
            <a:off x="616090" y="6341423"/>
            <a:ext cx="10819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Sarah</a:t>
            </a:r>
          </a:p>
        </p:txBody>
      </p:sp>
    </p:spTree>
    <p:extLst>
      <p:ext uri="{BB962C8B-B14F-4D97-AF65-F5344CB8AC3E}">
        <p14:creationId xmlns:p14="http://schemas.microsoft.com/office/powerpoint/2010/main" val="16027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06E61-86B9-2446-A0BC-0AEAACABF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04672"/>
            <a:ext cx="7729728" cy="1188720"/>
          </a:xfrm>
        </p:spPr>
        <p:txBody>
          <a:bodyPr/>
          <a:lstStyle/>
          <a:p>
            <a:r>
              <a:rPr lang="en-US" dirty="0"/>
              <a:t>Analysis /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F4F6B-44EE-0D45-B783-18E91CBF5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091" y="1686298"/>
            <a:ext cx="5479909" cy="4476996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Hangman</a:t>
            </a:r>
          </a:p>
          <a:p>
            <a:pPr lvl="1"/>
            <a:r>
              <a:rPr lang="en-US" sz="2000" dirty="0"/>
              <a:t>Chat-based version more popular</a:t>
            </a:r>
          </a:p>
          <a:p>
            <a:pPr lvl="1"/>
            <a:r>
              <a:rPr lang="en-US" sz="2000" dirty="0"/>
              <a:t>Some felt it was monotonous </a:t>
            </a:r>
          </a:p>
          <a:p>
            <a:pPr lvl="1"/>
            <a:r>
              <a:rPr lang="en-US" sz="2000" dirty="0"/>
              <a:t>Unclear goal</a:t>
            </a:r>
          </a:p>
          <a:p>
            <a:r>
              <a:rPr lang="en-US" sz="2000" dirty="0" err="1"/>
              <a:t>Slither.io</a:t>
            </a:r>
            <a:endParaRPr lang="en-US" sz="2000" dirty="0"/>
          </a:p>
          <a:p>
            <a:pPr lvl="1"/>
            <a:r>
              <a:rPr lang="en-US" sz="2000" dirty="0"/>
              <a:t>Simple interface, some parts lacked context</a:t>
            </a:r>
          </a:p>
          <a:p>
            <a:pPr lvl="1"/>
            <a:r>
              <a:rPr lang="en-US" sz="2000" dirty="0"/>
              <a:t>Some said it was boring, but easy enough to play during a meeting</a:t>
            </a:r>
          </a:p>
          <a:p>
            <a:r>
              <a:rPr lang="en-US" sz="2000" dirty="0"/>
              <a:t>Mafia</a:t>
            </a:r>
          </a:p>
          <a:p>
            <a:pPr lvl="1"/>
            <a:r>
              <a:rPr lang="en-US" sz="2000" dirty="0"/>
              <a:t>Needs better tutorial </a:t>
            </a:r>
          </a:p>
          <a:p>
            <a:pPr lvl="1"/>
            <a:r>
              <a:rPr lang="en-US" sz="2000" dirty="0"/>
              <a:t>Best for purely socializing</a:t>
            </a:r>
          </a:p>
          <a:p>
            <a:pPr lvl="1"/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951BA9-4459-CD40-BCD2-A9154081B3FF}"/>
              </a:ext>
            </a:extLst>
          </p:cNvPr>
          <p:cNvSpPr txBox="1"/>
          <p:nvPr/>
        </p:nvSpPr>
        <p:spPr>
          <a:xfrm>
            <a:off x="616090" y="6341423"/>
            <a:ext cx="10819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77E6F1-D22F-F64A-8351-6A09FF7B4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2215" y="1686297"/>
            <a:ext cx="6232066" cy="311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725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06E61-86B9-2446-A0BC-0AEAACABF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04672"/>
            <a:ext cx="7729728" cy="1188720"/>
          </a:xfrm>
        </p:spPr>
        <p:txBody>
          <a:bodyPr/>
          <a:lstStyle/>
          <a:p>
            <a:r>
              <a:rPr lang="en-US" dirty="0"/>
              <a:t>Discussion /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F4F6B-44EE-0D45-B783-18E91CBF5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090" y="1686298"/>
            <a:ext cx="10819847" cy="4476996"/>
          </a:xfrm>
        </p:spPr>
        <p:txBody>
          <a:bodyPr>
            <a:normAutofit/>
          </a:bodyPr>
          <a:lstStyle/>
          <a:p>
            <a:r>
              <a:rPr lang="en-US" sz="2400" dirty="0"/>
              <a:t>Majority of feedback was positive</a:t>
            </a:r>
          </a:p>
          <a:p>
            <a:r>
              <a:rPr lang="en-US" sz="2400" dirty="0"/>
              <a:t>High interest in chat-based, better suited for meetings</a:t>
            </a:r>
          </a:p>
          <a:p>
            <a:r>
              <a:rPr lang="en-US" sz="2400" dirty="0"/>
              <a:t>Interest in games not easily playable on internet, like Mafia</a:t>
            </a:r>
          </a:p>
          <a:p>
            <a:r>
              <a:rPr lang="en-US" sz="2400" dirty="0"/>
              <a:t>Prototypes were interactive and enjoyable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951BA9-4459-CD40-BCD2-A9154081B3FF}"/>
              </a:ext>
            </a:extLst>
          </p:cNvPr>
          <p:cNvSpPr txBox="1"/>
          <p:nvPr/>
        </p:nvSpPr>
        <p:spPr>
          <a:xfrm>
            <a:off x="616090" y="6341423"/>
            <a:ext cx="10819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Jake</a:t>
            </a:r>
          </a:p>
        </p:txBody>
      </p:sp>
    </p:spTree>
    <p:extLst>
      <p:ext uri="{BB962C8B-B14F-4D97-AF65-F5344CB8AC3E}">
        <p14:creationId xmlns:p14="http://schemas.microsoft.com/office/powerpoint/2010/main" val="100138213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{E18A5DEB-670A-FC4F-84FE-5D64DDA192B6}tf10001120</Template>
  <TotalTime>357</TotalTime>
  <Words>263</Words>
  <Application>Microsoft Macintosh PowerPoint</Application>
  <PresentationFormat>Widescreen</PresentationFormat>
  <Paragraphs>63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Parcel</vt:lpstr>
      <vt:lpstr>Zoom games – Ideation and low-fidelity prototypes</vt:lpstr>
      <vt:lpstr>Introduction / background</vt:lpstr>
      <vt:lpstr>Brainstorming</vt:lpstr>
      <vt:lpstr>Mood board / use case</vt:lpstr>
      <vt:lpstr>Personas / scenarios / storyboard</vt:lpstr>
      <vt:lpstr>prototypes</vt:lpstr>
      <vt:lpstr>user study</vt:lpstr>
      <vt:lpstr>Analysis / results</vt:lpstr>
      <vt:lpstr>Discussion / conclusion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Zoom games – Ideation and low-fidelity prototypes</dc:title>
  <dc:creator>Ben Tison</dc:creator>
  <cp:lastModifiedBy>Ben Tison</cp:lastModifiedBy>
  <cp:revision>8</cp:revision>
  <dcterms:created xsi:type="dcterms:W3CDTF">2020-10-14T20:24:48Z</dcterms:created>
  <dcterms:modified xsi:type="dcterms:W3CDTF">2020-10-15T02:21:54Z</dcterms:modified>
</cp:coreProperties>
</file>

<file path=docProps/thumbnail.jpeg>
</file>